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2" r:id="rId16"/>
    <p:sldId id="288" r:id="rId17"/>
    <p:sldId id="293" r:id="rId18"/>
    <p:sldId id="294" r:id="rId19"/>
    <p:sldId id="295" r:id="rId20"/>
    <p:sldId id="296" r:id="rId21"/>
    <p:sldId id="297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298" r:id="rId40"/>
    <p:sldId id="299" r:id="rId41"/>
    <p:sldId id="300" r:id="rId42"/>
    <p:sldId id="274" r:id="rId43"/>
    <p:sldId id="275" r:id="rId44"/>
    <p:sldId id="320" r:id="rId45"/>
    <p:sldId id="321" r:id="rId46"/>
    <p:sldId id="322" r:id="rId47"/>
    <p:sldId id="323" r:id="rId48"/>
    <p:sldId id="324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9" r:id="rId65"/>
    <p:sldId id="350" r:id="rId66"/>
    <p:sldId id="351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56" r:id="rId76"/>
    <p:sldId id="357" r:id="rId77"/>
    <p:sldId id="358" r:id="rId78"/>
    <p:sldId id="359" r:id="rId79"/>
    <p:sldId id="360" r:id="rId80"/>
    <p:sldId id="361" r:id="rId81"/>
    <p:sldId id="362" r:id="rId82"/>
    <p:sldId id="363" r:id="rId83"/>
    <p:sldId id="364" r:id="rId84"/>
    <p:sldId id="366" r:id="rId85"/>
    <p:sldId id="367" r:id="rId86"/>
    <p:sldId id="368" r:id="rId87"/>
    <p:sldId id="369" r:id="rId88"/>
    <p:sldId id="370" r:id="rId89"/>
    <p:sldId id="371" r:id="rId90"/>
    <p:sldId id="372" r:id="rId91"/>
    <p:sldId id="373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74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89" r:id="rId108"/>
    <p:sldId id="390" r:id="rId109"/>
    <p:sldId id="391" r:id="rId110"/>
    <p:sldId id="392" r:id="rId111"/>
    <p:sldId id="393" r:id="rId112"/>
    <p:sldId id="396" r:id="rId113"/>
    <p:sldId id="397" r:id="rId114"/>
    <p:sldId id="398" r:id="rId115"/>
    <p:sldId id="399" r:id="rId116"/>
    <p:sldId id="400" r:id="rId117"/>
    <p:sldId id="259" r:id="rId118"/>
    <p:sldId id="256" r:id="rId119"/>
    <p:sldId id="257" r:id="rId120"/>
    <p:sldId id="258" r:id="rId121"/>
    <p:sldId id="269" r:id="rId122"/>
    <p:sldId id="270" r:id="rId123"/>
    <p:sldId id="271" r:id="rId124"/>
    <p:sldId id="272" r:id="rId125"/>
    <p:sldId id="260" r:id="rId126"/>
    <p:sldId id="261" r:id="rId127"/>
    <p:sldId id="262" r:id="rId128"/>
    <p:sldId id="263" r:id="rId129"/>
    <p:sldId id="264" r:id="rId130"/>
    <p:sldId id="265" r:id="rId131"/>
    <p:sldId id="266" r:id="rId132"/>
    <p:sldId id="267" r:id="rId133"/>
    <p:sldId id="268" r:id="rId134"/>
    <p:sldId id="273" r:id="rId135"/>
    <p:sldId id="352" r:id="rId136"/>
    <p:sldId id="353" r:id="rId137"/>
    <p:sldId id="394" r:id="rId138"/>
    <p:sldId id="354" r:id="rId139"/>
    <p:sldId id="395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755A55-5A0F-43EB-8491-7FE656A75311}">
          <p14:sldIdLst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88"/>
            <p14:sldId id="293"/>
            <p14:sldId id="294"/>
            <p14:sldId id="295"/>
            <p14:sldId id="296"/>
            <p14:sldId id="297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Automatic form best practicee" id="{AD814094-2127-4168-8C9D-ACE55674C152}">
          <p14:sldIdLst>
            <p14:sldId id="298"/>
            <p14:sldId id="299"/>
            <p14:sldId id="300"/>
          </p14:sldIdLst>
        </p14:section>
        <p14:section name="Advanced Forms" id="{B7FCCDBF-3FB7-47DA-96A0-B3E0E1A8C9D5}">
          <p14:sldIdLst>
            <p14:sldId id="274"/>
            <p14:sldId id="275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Submission" id="{3B2FFC8D-3EE3-4613-8473-6F6673FAEC46}">
          <p14:sldIdLst>
            <p14:sldId id="340"/>
            <p14:sldId id="349"/>
            <p14:sldId id="350"/>
            <p14:sldId id="351"/>
          </p14:sldIdLst>
        </p14:section>
        <p14:section name="Form Sign" id="{3936D983-4F18-4AA7-B47E-E38C2114C209}">
          <p14:sldIdLst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Connect Model - Database/3rd service" id="{29DA19E7-70E8-4304-B590-8755E23AC00E}">
          <p14:sldIdLst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</p14:sldIdLst>
        </p14:section>
        <p14:section name="Data Sources" id="{090E271E-54EB-4589-A3F6-B6E935E2C9FE}">
          <p14:sldIdLst>
            <p14:sldId id="376"/>
            <p14:sldId id="377"/>
            <p14:sldId id="378"/>
            <p14:sldId id="379"/>
            <p14:sldId id="380"/>
            <p14:sldId id="381"/>
            <p14:sldId id="374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Workflow" id="{663E5527-ACD4-4BC0-9AAC-8F3810320183}">
          <p14:sldIdLst>
            <p14:sldId id="393"/>
            <p14:sldId id="396"/>
            <p14:sldId id="397"/>
            <p14:sldId id="398"/>
            <p14:sldId id="399"/>
            <p14:sldId id="400"/>
          </p14:sldIdLst>
        </p14:section>
        <p14:section name="Automated Form Conv" id="{FE7BE26C-2551-4407-AF45-FCBB8436D4BA}">
          <p14:sldIdLst>
            <p14:sldId id="259"/>
            <p14:sldId id="256"/>
            <p14:sldId id="257"/>
            <p14:sldId id="258"/>
            <p14:sldId id="269"/>
            <p14:sldId id="270"/>
            <p14:sldId id="271"/>
            <p14:sldId id="272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Links" id="{9555ED34-327A-401F-86AB-F72C36CF4292}">
          <p14:sldIdLst>
            <p14:sldId id="273"/>
            <p14:sldId id="352"/>
            <p14:sldId id="353"/>
            <p14:sldId id="394"/>
            <p14:sldId id="354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3406-218C-4061-AE70-3B4717D19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DA451-6795-43E4-A4F5-5D0EA90B5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2F88-7126-489A-B218-EDAEE886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F0378-E2A2-4C79-BF4B-E0ACF5A3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80DAE-984D-46B9-9DD4-DB911A3E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7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0AB3-240B-45B2-8CA7-DF834416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C1ECD-B44D-45D3-8293-AD5C5654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7D4CD-1476-406E-83C7-7310431D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77A97-2D39-4B0B-B5AC-B4D3BC06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148D-C26E-4DC6-9024-14249919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9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EEACB0-879A-4810-86FC-14A49961B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8634B-3BF1-438F-8BEF-04430BA00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6B998-29B2-4255-9046-F7FAAC4E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C921-1E87-4DBF-8BE8-74867E4B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4C113-1F47-40F8-8DBC-3A8C0968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2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260D-3F05-45CC-B091-C2A561B3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60763-BE46-4706-A6A8-394225C5C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5B61-0CB9-4A0F-BFA8-5B069108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11B28-00B4-4C7C-827B-B70478FB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A4B1E-E2F5-41D5-A793-98DEDB46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7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1CC8-5AEF-41B4-AB16-A1D5BE25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06540-FB75-46E5-BC3C-30E54E2BA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C5058-86EE-4AD3-9209-0DF04A73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AD3A1-F6D3-457A-A09E-B02F7FEE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2B331-78A1-4F0C-BB0A-B5C9D30A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2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0B34-9E0F-4A7C-9222-07BACDF0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98DCE-894C-451E-82AC-4B268C2C8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0FBA4-6E85-4B41-963D-895D9504F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0F9EB-24D9-4402-A68D-A855F2DD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8EA83-144E-4907-A7FC-3844822C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76998-918D-423D-A63E-7AEED1EB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A641-7D41-4F94-A492-4CE2327A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BBB6D-B93E-4898-8CD3-1DC6D4367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AEC48-CA63-46AB-A39C-7EA65B555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7E8F0-F805-4679-B1DB-588B96A4E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2AAFE-1D4C-4928-A428-A8C93BCC9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363118-F65D-4B95-8226-7C452BC2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8F106-5B0D-4DE4-9B82-316A510F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28A55-9864-4796-9720-CBC19A26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02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F7D8-2316-4E99-9E73-75EAF45F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74C80-8317-4F9C-A216-0F8949F2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092B6-EC84-41A6-8F8C-207BE0D0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E7B31-2D09-447C-B7EE-286123E3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5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6E3DD-6568-48AE-A8BB-892BBE09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D1A3D-98DF-4829-AED2-98934760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58EFE-2BFC-4F53-B34E-6034CCC4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70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FE43-1121-4D4B-ABE7-C4AFB549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5C26B-D825-4A5D-94D2-ADC55110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CE026-CF52-43EE-8C22-8AC778ED2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3F9DC-9F40-4987-BEEE-9483C9701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C97EB-E1A5-4979-8017-E0ED693B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37381-434A-4484-94E8-B543D73F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0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2A4F-B0D2-4C93-AB7A-D9005D04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626B-A093-4C7B-A252-43977754C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C02D1-EC0E-4945-93C8-2281D5374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966E5-53E6-45FB-B2A4-152D6769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10CB4-631E-47B8-8E4D-227A86CA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71A45-C521-406B-B5BF-F6A821A6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0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749272-5D3E-4BA0-BA06-C1540F1C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B910A-05C8-49B0-A5C3-7EF7E3F8E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62749-7B2A-40EA-B478-CCAA26C75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63CE5-0875-47F1-A0FD-613163DFA91E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A6609-09C0-4B0E-B335-AB72CE86C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6610-BA57-48D5-AA21-10F8ED3FF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7BBC7-B36D-4D81-ABD6-54FCA2D2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9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FB09-61AF-454A-B3D0-2E80E53A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9B3CB-5B83-4635-8E85-D2CFA2301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8D334-77D3-42E4-911E-E9A39B11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63E5-CE10-4EC6-AD01-D95E8AE9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702A4-B8D6-4BC5-B693-1A4474EE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0ADA2-3CB1-4452-8A37-56A9B654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777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041C-1690-4C96-8A74-784F856C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EFD2-2A0E-48F4-8B0A-5F38FD29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DA29D-EE67-4272-9C3F-5A0A36CD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713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9A31-1F52-4C5B-AB99-763302FC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24AE-FD35-4E9C-BD63-26300A6BF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3BD80-F521-474B-BFD1-268FEEB25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564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9728-CA9F-4366-9990-C81392C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2837-32C3-4A8F-9967-4902D6EC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0303E-7CF3-484C-A245-6B4F3360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181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D659-899E-41F7-876B-CFD995AF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C156B-C589-46FC-BDC4-FBD9F106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AEBD7-CE0D-43AC-B353-27DFD55E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82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3D30-570A-4A37-BEAE-3A868F13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26B4-1268-4ED3-A5FC-78C91396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F7DB8-5A1B-4C0D-9408-CB9160D8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706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AB07-0CBA-4BF8-892E-E74ABF43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A9F00-5E95-4C0E-A425-146F65BAF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D38EC-2BEF-43DD-A341-6BFC45CA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896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FE1C-E932-49EC-9494-FD6776BA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41A5-1A58-4E0D-96B9-52CB65EF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590BF-2D76-4BD5-B24D-C6F725FF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81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494C-87AB-4B86-8050-453ABDE0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E991-8050-4411-A058-4256380BB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52142-70D7-42E1-8847-4322348A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96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F5C0-F30B-46CC-8BDC-0BA1743F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101C-EAAC-426F-A285-B4A2AE851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52977-B561-4C22-A161-D0584DD2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76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A488-60E8-4BC5-A9F2-F72CE852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B8F4-5690-4F9E-A2A1-BD380D7A8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ABF15-EACB-4674-812B-8A248B07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EAD0-307F-41C6-8B0A-E920762B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159C-4008-4503-9B18-92D4B3E09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5A416-1B9D-4B05-9ECE-AFBE4802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85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CFDA-8815-4F7E-98E0-B1F77C14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A9543-6F8B-454B-9D5C-6EEC9C28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094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8010-3FD1-40A1-99D5-41846222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8E9-8EF8-4A6E-9169-8D2E0F636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437EF-A4E4-4375-B6EB-5BB7706A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566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CD72-5468-4FFC-9C91-5BD1B0D9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BC42-617A-46F5-8231-C54E0B294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1C79C-254D-4F9D-A417-65DAD895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34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E9C9-6FB0-4CF6-B798-0ED0EC1D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A1256-84FF-4B56-95D9-CA2B206CC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A971D-2C4B-4895-9669-11E05F4A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669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EAD8-1490-47E9-90A5-E77EED2B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BD5DD-B565-4B74-A86A-A8148AED7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42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DD11-DE30-4E0C-90C0-75C994F1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931B4-A73D-4A74-AAC7-76EDB5AFB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285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D3C8-755E-4F2B-9B64-2A0ADAE7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C971-494D-4FC7-898E-EF9B59875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201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05E4-C40C-4E74-908B-49024045B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860CF-88DD-4D7D-836D-E6E49924D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B23FA-C2D7-4C8D-BE40-ACF54C11E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77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4B2DDD-70AD-411A-A43F-316545E8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49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3D87-F3C0-44BF-82F0-D976F392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0D62-F764-4596-8AEA-40365B6AA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32E3C-5022-4578-8D2E-427F7B7C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4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99D90-85EE-47AD-BA52-C27EC395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2F1F-94B3-433D-880F-DE6273999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B0225-EA5F-405D-8EC3-27BC15C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681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8CBE-AEA4-4D2C-AF74-E5981528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B8327-30CD-4F01-90E4-EE915B7C1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4C1E7-45D8-4570-B3B6-A9C22A93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26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381F-F5B7-42D6-BCE8-6A1CF725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85F51-335E-4E1B-8B08-9462D7FF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81E67-0474-40E3-A433-3ACB6D70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32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7821-B0BF-460E-8E2D-3EF2E995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428C-474D-4E07-A2C9-0480C086B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A40F7-9717-43BC-B73D-CCEA4F0F0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0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E55F-1268-4093-AC3A-5D08DDDD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2CA0A-633F-4151-A5B0-354F28161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E76DB-88A0-41F2-B38D-4B95F628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646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4A19-EFB8-4309-B547-2152197D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77DBC-D731-4C2E-A4D1-E1CBB9E42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EB096-DF82-4B12-8677-05FF34A3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68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1358-6C8B-4CCF-AFCE-C5475A7E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069B5-331E-4F77-B423-50A81ACB5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CFDCF-B83C-4006-9C8A-C5D74E84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341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2E9D-F9D1-40B2-891B-000D417D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EC9C-4A6C-4078-9B25-A169F61A7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50041-7FBB-43EA-91CC-B150E5D7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692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1565-CF85-468C-B8B6-AAA9BB78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57FBA-E6F8-405D-A962-10A4D4110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ACF90-C312-42AD-91CB-1299FA0E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149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78B5-49DC-4BA3-8AD8-3CC0E2CC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7369-6267-406A-B962-FEA77F874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4BA8C-60C0-4EFD-8EC6-3A538AE5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318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9EF9-671C-4E50-A8BD-017888ED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BD4A4-000D-4B53-A9FF-27C8F638C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5A145-2E80-4E95-9538-D3D6CC8B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5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E727B-163A-4C16-8AD2-4701F660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94B3-CCB6-4082-81CB-1E93A3A4C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3BC85-F02E-44F7-BE5A-91BDEB5A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153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B8F1-6064-4941-8A30-9265B41A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AC917-4DC1-4B53-B390-375FD153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EAC19-1F35-479A-9DCD-4FCB1C6F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573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25CB-1118-42E1-B3E9-D450E29F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8924-D7C0-47D3-9820-B0468DB9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080E7-7A9A-48E2-8702-1CC99991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69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1B0F-EA2C-4D68-B4A0-655C3FCF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195E-2307-4085-97AE-ECD99AE66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FDC04-FBA9-4EC4-9233-5F69D53A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227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4DA4-18A4-48A7-BC6B-08214EC2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AD09C-2597-49F7-8DE0-01658680E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9E443-3FFD-49CB-81C6-4F8B1506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69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047E-1EAD-4D6B-8505-DDA89CDA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16567-8316-4FEE-8098-2A212E25B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F5452-F1B1-465E-A5B2-253FE9AC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937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AF57-7ED7-4EF4-8BE9-E48D2200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8D86-2678-4F02-B0EE-27BBF6727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9AD9E-884E-45D5-B2AA-61F3F2D9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53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1375-5A6F-4084-BB57-DE84F662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75AD-4332-419F-BA15-71DDEDCC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DFB58-F8E1-4D9C-9760-B5D46382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96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3E67-A24F-4AB9-862F-497FE6B1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B741-CFFB-4952-8C8A-4CF6B0E4E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1B5AF-4739-4BD2-9A3F-6A5A6CC2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02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0232-CD6D-48EE-8D79-FDB11E14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306EB-2ADF-41FD-A0A6-7D90BC4C1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3B26E-BD91-4560-A6A8-F507D90F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30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7F00-9B9B-4D4F-8426-49CD6B739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61DE-CB81-41B9-85FF-109BC45D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16AED-DEBA-4C98-9A57-18789D0A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56A6-4F28-4C12-937C-980BC697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C36A-AE07-4E0D-BE7C-8C68E33D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4DA4-C341-4A0E-B873-EEF4EBF5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46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8F1F-DAD8-423A-9579-C2500FE3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F0C4-4620-40DB-8938-2FC954FD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2ADAA-1E1E-47B9-A557-B5929360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AB53-96F5-4343-B98E-FF5ADCD6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A86B3-E699-4D66-81DB-1CE806A2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69493-0A85-4B3B-A6D6-FD73B15E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8543-ACE6-4879-BBE7-3CE0810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4C998-FD4F-411F-9BC5-031800D81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6D040-3676-4C89-80F7-1929BA4B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30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3BDB-A055-4A8D-A25E-0BC4F3F6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284BA-C418-4BE6-901F-D1FE54D5F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3A347-9BC4-4D23-BCF7-FF917B87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6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3A93-1EB7-4FC7-A199-54B25970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EAFD-9CC6-41F0-A4BE-34528B401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978E8-F294-4E6D-855B-0BD33FE1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4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3088-8772-41CF-BC94-58FE00F0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3F81-7026-4937-87F4-B3D8CECE7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9BAA7-BB07-4BF9-AE79-88A4BAE2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1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4DE4-1843-4C6C-A9B5-CFC8092A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14F2-2506-45CC-880A-D1566C73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596C6-F346-46F6-AB1E-CE0EDCEC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9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0D09-1888-4860-838B-C6BF2834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7643-9FF9-423A-AEF9-4CCC3A2D2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F2E7F-7C10-40A2-80B2-0826707A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0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D872-04DA-435A-BD69-C30DA3CD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9346B-7DAB-4CD0-9C7F-CE3DA642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8727D-A2A4-403A-83E6-15D8D985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01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A6A8-145D-4B26-ABB0-69945762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06663-A0A8-404F-98A0-CE2094E59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D1ACA-B999-4FEC-AF16-0EDD6891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22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86BE-C2AC-4338-9EB2-7CBB0F25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25EB0-2C71-4170-A0BC-21BB9D19D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064BF-9FAC-446F-AAD7-62E5FA77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5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6A5E-6386-49CD-BFCA-265775E7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CF37D-55C5-4C51-BA65-F7A5090AD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4DA5C-1D7A-4579-AA2C-825FFCE0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98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64B8-4FF5-4240-B508-A2FF8A6E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C1CE-EB05-4E0D-82D9-1F24D8F93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19557-27A6-4F85-B8A1-78E1FF6D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8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857B-2BF1-418F-9D6B-99FC9855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2E90-B784-40E0-9D21-C435B6F1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97467-2D68-4E42-8622-2A5D5538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86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C111-3D18-4395-9BBF-4252F7EA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A43EB-C49C-4721-A03E-01B73981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060E5-2494-4915-8406-C99257DB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01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4BA2-2616-4315-80D4-9EA28C73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DA6D1-6A15-4B84-9870-B557B882C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74424-6282-430C-903A-189763DC9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8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AFEF-44D2-4EBE-9BC8-74C948B1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F3FF-BE7A-42FA-BABF-2DEA181FA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5D463-9310-41C3-BD99-8B11D6649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5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246E-B0C5-4D04-A0CC-5471852F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904CC-3E6B-42EF-993E-8002F31E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EBCDD-5E0B-486B-A6D7-73526B28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43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B564-4364-4A86-AA5D-6DC3DD74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7E4A-A014-474F-850D-76B3A0E0C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45FB7-C4A5-474E-8828-10B2CF07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9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BD31-2EAD-473B-BA09-129F25D2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D0B6D-34F7-41FD-BABD-5498C6DD9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E5A17-3E1B-4101-AC84-F0DC93E5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0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AC07-12C1-4870-A02B-4F255B4C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1C44-4AF7-4957-95EB-5A97DDA58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1D595-9BF2-45E5-A424-F6307056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90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1597-1711-44BA-AB49-C789DB4C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0C671-3EB3-48C1-94F2-29C2FFF4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517D8-0155-42EC-9E30-CFEC8BD1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9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1502-764A-4961-B865-AFFBE534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6987-5BA8-4773-94FF-D253E2540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D40DB-9DD0-46E8-B1FA-58336568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5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405B-5FA7-4AA1-9AF0-4D77F7EC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EBE6-E250-468F-8EF0-D1890C9C4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DB7B2-A07B-4601-A7AA-A8824A33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1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49E9-185F-4F4F-A2CB-90CFF6B8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CC37-BB17-4136-9A4A-6126AB1C3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9EE3B-EF17-458E-B8A5-2D45E107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13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5289-A03B-4FDD-A1C5-6D0E101A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B9F0-7110-47BF-8357-17C44D41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68937-21AA-475B-988A-F0833791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78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D58C-2CA6-4DE9-98DD-9753FE1F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C2C13-CB01-47A1-BDF9-1572D45F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42756-3DC2-446A-964C-FDB3BD29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EFBA-E7EC-4CC6-900E-2C1AE561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BDB51-48A4-4E59-8274-A12A86C93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DB4E1-91FB-48E3-955A-6F8E4E4A8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80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5921-C663-4178-A19B-F6553555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A516-BAC0-48DF-89F7-0AA235BD9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AED4D-198F-4A08-BEC6-675A0830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1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73D3-050E-49D9-B27B-3A3EF356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60136-9B4C-4775-9EF2-B2C96D86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659DB-0937-4840-B9E0-A1C9C881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8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EBFC-5836-4F26-86F5-AD768110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9F57-77B6-4DE2-9319-A910F1872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4D7D5-58F2-41DC-BC1E-49CDFF9D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97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2FC0-0F89-4225-A9AC-02BFF43E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B60F5-D519-47D7-9DDC-BA17DC843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37199-EA33-4DC0-9D9F-F94B9C52F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0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94A0-C4A4-443A-A56D-D8F6B34E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2E730-1719-40F1-B468-6AE66B20F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D6B3F-C78E-4749-98FF-72B7B152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07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77FC-41ED-409B-8CD8-CDE09EE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3FC0-0711-47D6-B6BE-A7D8F9B3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6C5EE-C0CA-4534-A3FF-27C4F83B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35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FDA6-FA44-43E7-B10D-48616BA3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99175-76F1-4DBC-9D41-EEF2C7166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CF8CC-C077-4427-84B5-4B759790B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23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7345-FD13-4F9A-B938-90EF91C4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6FD0-77D6-4D53-97D3-F32E5FE18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5BDBA-9A3F-41C6-BCD1-43FEEA1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81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D2DB-45C5-4553-91FD-60828867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2B36-0137-4191-9438-6EFBA7CD0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290A6-90E7-4753-B01B-3F12D2F8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03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2DF6-B112-4592-B4EA-08423398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6620-6A63-42AD-BC42-9E9882D0A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F7998-C785-443B-9D24-9771C1DF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B19F-7013-4E0C-A348-AA8F6B57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DAD45-76DF-4A50-8DF3-09EF9B31F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CC7BB-CBB7-4034-9970-3F394EA4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2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45F7-3CA1-4B6D-8919-0A2C582A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7D67-DF3F-42C7-BE7B-6B4D6AF5A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3FD3E-454E-4285-B632-7AF4A12D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03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79F7-B11A-4F9A-8F8C-D3D0A6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D2DA-1E58-4ADF-973B-BF918710E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343D-1D9C-4698-BEA5-D79EBC28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3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73B3-42A8-4FC8-AC7D-B308D32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87C1-624F-48BE-AE11-8F28BBBC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39A18-B829-4125-BF5E-7B539BA3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05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1000-1EF0-4874-8D0D-6557CA90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90EAD-14A2-4564-9CA2-7FB64B4B0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19498-AD28-482C-81F4-D771056C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70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9C94-41E2-4CE5-A68F-5105C26D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6D99-459D-440A-BC3C-75120F293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CBBAA-5B4E-4436-BB6D-663BA089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57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1B0B-901B-4492-87B4-80F34609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5C28-917E-4147-9B62-F0C5F512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75CF4-C187-4F91-ACE2-65E371DA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18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C645-57B9-4E6F-8012-546F8BD6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389D7-835F-4BAF-B3AB-642B03554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E5C9B-4375-463C-9317-C04E5C35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7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4F65-0A3C-4A57-9622-8D5D9873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583D0-9268-4791-AF51-CCB894F5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6EF37-697B-403B-8940-0209DF53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1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0576-1B0D-4CE5-9232-DBB1B409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E29D-316A-4FCB-8FE9-2E422B2B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A84EB-1D89-449A-BA70-AB057813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34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F324-ED84-42C6-A41A-606BB2D2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3F794-010A-4280-9E27-BBF89463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F1BC6-AC43-4011-AFC2-705D2669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9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225D-2195-411E-AE73-FDAB626E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4B2D2-B194-4C2D-95C8-2DFF6CA5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6C80B-D9CA-40AB-8A8A-FA641753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0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7A8B-1D44-4152-BBF3-7395E985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129D5-8B2B-4D3E-90B7-CB0E91203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D6B42-595D-463D-919B-7D38F310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58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89AC-3B75-4319-9B3B-8AF30656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863BC-A322-4198-B0B6-ABF9B8A2E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EF20D-4396-4723-9EB5-EF9881FEC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51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CFC6-31CB-401D-B76D-6A099CAF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9C8AC-9164-4D5E-8FA0-AB0234BF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BE746-F4E9-4C24-9BE5-1F993177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2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A319-07CF-451F-A41A-28EDE101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D33C5-2D21-4B96-A556-36108EB05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109BD-5045-48FE-A403-99972900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7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C671-3815-45AF-A60F-03B56B5D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E0EE-B7BA-4E94-9E37-EE62472B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509DA-A1ED-4286-8A4F-CF1D0E0F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7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F25-0A2E-4D44-9EC0-4137189B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4BCEA-73BF-45B2-8077-C0A9FB6A2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FC921-19BF-419E-9809-FF71D4D2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7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21EA-75B5-4DCA-B57F-074018AB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060ED-A9BA-45B0-B9D1-949C5342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07955-0B58-49DF-83AB-06C64545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479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AFAD-72CC-41EF-9333-15A646B8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C961-659B-40EC-AF40-40542A27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819CA-81F7-47E6-8932-18F5BB8FA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618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F158-A197-4C49-8666-E645729E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066C6-3FF5-42F2-9458-E8E03E66D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8563C-EA6E-414E-9A36-A4F29500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6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FCED-9CEB-49AD-8CDB-08BDE749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60D8-DE1C-4032-B4D6-782AB4C11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78606-47FA-45B2-93A6-C6E1B51C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77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7459-076F-4813-BD05-5010091F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F62C-7944-4E22-8B2D-49AC267A2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067F8-F839-4121-9D36-CC0CE9E8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3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7A09-0FBA-4FED-8DC2-C615D2FC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027D-49C0-430D-AEE3-1DE6CAFF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8C887-19A8-4A30-A88C-1D915E74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3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3780-1C36-4845-A9C8-DA15160A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09DC9-3042-466F-B7FF-F441703CD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A4605-2175-4B3F-BB75-A440FFE8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5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24C8-1693-45DE-8961-D176BF61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013D-9142-4CF0-8FF1-F72BC594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E8FF5-A3A9-45E1-AF74-2155B530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14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7FA4-241F-42C8-9761-5684FCDE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C5AB-D235-433B-B4DF-EAB3ADA7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4D308-E2B1-4ABE-BE0D-E18A8329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1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838F-AE3D-4B10-BEEE-459D319D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62D0-B22F-44DF-A6F6-5C01AD51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F9ECE-64FC-4A49-ADD4-098A6AC8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281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4507-F14A-4FA0-B98D-7296EF57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72391-492F-4160-A8E7-A4774704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2441C-9F2B-4F7D-B474-5E7B8204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00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2F4E-FBE5-4C26-B17C-828CA66A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4C76-4C93-4F1C-97B7-E58F95D10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CEF92-DCA9-4E9E-A2F7-6EBF0094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10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D3BD-E6B9-4EB1-A192-0CD247C6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E03E-5526-4B3E-BAB2-923FE211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22890-2ADA-43A9-AC90-275BBC63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4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A490E-4F4D-4EC0-A9C5-C76A04A6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0A23B-BFA5-4291-99D2-2AFA739DA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45B62-F8BC-4958-9574-9982526E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3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F31E-DE5D-4408-BB1F-E44776DC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44FC-C642-49DD-BF8D-3573EAA8B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F232-74D4-479F-86D5-B0570217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3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B568-70D7-402D-AD17-6E99340C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0BC90-919A-4377-A192-B39DF950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98F78-0C4D-4E6D-8FE5-FDDFC4B0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B8DF-9CD4-423C-8937-47AADF83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6379-EADB-4500-8213-87CC8BDD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AC999-573C-4EAF-86F5-E3813CDA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256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2E2D-42CB-43F7-BC60-C29E4A4C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899DC-60E6-40FE-957A-22B761CA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415AF-E136-4B8E-B4B3-806B76BA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1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1E9D-36E9-4990-879A-CA2FEC16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3ADB9-E91A-45AE-8A58-CA03067D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296C3-20B4-46B8-86ED-29CBCB138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673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AEA2-4435-486D-AEE5-B4DB1A2C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C782E-8C17-4CE1-80FC-4BF31E77F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E0012-C1DE-4D1D-B008-EBDD428D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376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4A5A-6232-4A35-8C2D-552BBB19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91AB-B414-404C-B157-214815A73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78E26-9A56-427B-8D3E-7E858ABF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337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A40-48F4-4F83-8184-76BDF696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36042-C613-4C40-ABEE-5CE9EEDA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410EC-B9B1-43B6-97FF-FF770413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90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E9893-5819-4DAC-8F5F-ADD66D86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14715-11EB-4722-B052-82F7263A8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051D0-F758-46DA-87D9-EE7585BE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757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5809-5EF2-4304-8269-714F202D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B52F9-94E8-4417-A3E6-CA1485F4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9BFD4-AB6B-40B2-B9BB-7D14A607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89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80D6-B220-4096-AC81-DF74C2EF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927A5-0226-44D4-83F3-98BC3D69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F4B45-395D-45B0-A6E8-C9149B1E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1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CB53-FFF8-452D-8D48-E16259EA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E33C-7AB9-4B63-A13E-1FEAB401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EBE25-C986-4191-82B0-DE287671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4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3BFC-1FFD-4A67-86CE-C856EBF8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E31C-21E8-4744-8623-BD4CED5C3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3FA9F-EBBC-49F5-9204-32062A47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76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B1B0-15BD-4371-8809-D847C1AA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3C86-E93A-446A-A303-CB918C9D1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B92A8-857B-43D6-A005-EFAD6EF0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949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8E3A-BCEC-491A-8A86-0079B675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2DD4-6FCE-4FE8-B504-C1ADFAEF1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4DAED-6B22-40E3-8DD9-B0EDAB79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803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94FF-F8AB-43D0-B2F5-854B9CFE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82D98-5D75-4D53-A3FF-C191059A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5021E-6231-4480-83B7-D311D618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71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4EAC-6695-40B2-8662-B479B71C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9B143-BC37-4EEA-BC9F-000F1B19D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F2D24-259A-4C51-B077-0545F9B6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51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EF1C-FA02-4564-B3E9-605E2007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D9CE-7F8F-43AC-A333-4703F5A3E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0A080-1F95-4E0E-96F6-524304FB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37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0D05-DEA2-463E-AB03-611446E4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7D94C-26D2-4E83-A7AA-CB5453D8C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7A146-77BA-42AB-A680-D308AA0C3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38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8CAC-932E-44F5-90FF-E026EA11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8BCB-F845-44E9-ADF2-DC9CDA5AD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41B95-5C0C-411C-95B1-0D6D0C9C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3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D126-F1B0-443F-AE1B-D3339969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1EB69-6593-4AE7-99E1-80CFD4899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E431F-E29D-481C-9034-254414B3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086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C8E3-9E5A-4E0B-84D2-0C2F667B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0FEF-3452-4A87-B5A6-3AA19D82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66F0F-F1DB-48F3-AB1E-828BF49C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939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6516-8BC6-4220-B630-5A25D175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2B87-F8A0-40C3-BB2C-0E25FC21F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49C13-AA76-424E-9E3A-5D09189D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98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0</Words>
  <Application>Microsoft Office PowerPoint</Application>
  <PresentationFormat>Widescreen</PresentationFormat>
  <Paragraphs>0</Paragraphs>
  <Slides>139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 Raj</cp:lastModifiedBy>
  <cp:revision>39</cp:revision>
  <dcterms:created xsi:type="dcterms:W3CDTF">2022-01-07T21:48:51Z</dcterms:created>
  <dcterms:modified xsi:type="dcterms:W3CDTF">2022-01-09T23:42:57Z</dcterms:modified>
</cp:coreProperties>
</file>